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10.png" ContentType="image/png"/>
  <Override PartName="/ppt/media/image2.png" ContentType="image/png"/>
  <Override PartName="/ppt/media/image3.gif" ContentType="image/gif"/>
  <Override PartName="/ppt/media/image7.jpeg" ContentType="image/jpeg"/>
  <Override PartName="/ppt/media/image12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9.png" ContentType="image/png"/>
  <Override PartName="/ppt/media/image11.jpeg" ContentType="image/jpeg"/>
  <Override PartName="/ppt/media/image8.png" ContentType="image/pn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-127800"/>
            <a:ext cx="82292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1C21E2-23E2-42E6-9C78-1689ABAA974D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CD1875D-C003-4D3E-9D87-B03A2CEFF1B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901EE8B-B1B8-49FC-9A30-02923D0CF20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2B64AE-1916-45DB-B217-F545866F3C2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9C8852-B1A4-43F0-8C3B-DE717B7E0C9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C5DA19A-37DD-4565-B2C1-55F2924F92D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-127800"/>
            <a:ext cx="82292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BD4BB0-765D-4E15-BD1E-E0AD491EB5D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-127800"/>
            <a:ext cx="82292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94DEAE-27FC-4969-9BC8-F865D4E9E3D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-127800"/>
            <a:ext cx="8229240" cy="15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D033A38-D7AE-4F60-B6E1-9CD57940BE1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DA294F-AA82-431B-8759-F7F8B03FBF9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E568C99-E3CF-4740-9AB0-C3F164B1CEE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9E0947-AB95-4A67-BCB5-9F8270C43E12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61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Open Sans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Open Sans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Open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0;p25"/>
          <p:cNvSpPr/>
          <p:nvPr/>
        </p:nvSpPr>
        <p:spPr>
          <a:xfrm>
            <a:off x="4572000" y="0"/>
            <a:ext cx="4570560" cy="5142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6B0D76-77B5-444E-91E2-8A0BB7FD22A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9731BC-1160-4307-AD2D-B51B8CDAB5A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570C40-3FC2-4596-A792-356D15DA3E57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Open Sans"/>
              </a:rPr>
              <a:t>Для правки </a:t>
            </a:r>
            <a:r>
              <a:rPr b="0" lang="ru-RU" sz="4400" spc="-1" strike="noStrike">
                <a:solidFill>
                  <a:srgbClr val="000000"/>
                </a:solidFill>
                <a:latin typeface="Open Sans"/>
              </a:rPr>
              <a:t>текста </a:t>
            </a:r>
            <a:r>
              <a:rPr b="0" lang="ru-RU" sz="4400" spc="-1" strike="noStrike">
                <a:solidFill>
                  <a:srgbClr val="000000"/>
                </a:solidFill>
                <a:latin typeface="Open Sans"/>
              </a:rPr>
              <a:t>заглавия </a:t>
            </a:r>
            <a:r>
              <a:rPr b="0" lang="ru-RU" sz="4400" spc="-1" strike="noStrike">
                <a:solidFill>
                  <a:srgbClr val="000000"/>
                </a:solidFill>
                <a:latin typeface="Open Sans"/>
              </a:rPr>
              <a:t>щёлкните </a:t>
            </a:r>
            <a:r>
              <a:rPr b="0" lang="ru-RU" sz="4400" spc="-1" strike="noStrike">
                <a:solidFill>
                  <a:srgbClr val="000000"/>
                </a:solidFill>
                <a:latin typeface="Open Sans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61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Open Sans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Open Sans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Open Sans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040A02-64DC-4DBB-8DC6-01BDBFF0594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002B6B-7425-4AC1-9DBE-E201F3779EB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4328FA-38AC-4D9A-8E0D-82181BE56F8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974875-2BD4-442C-A3BC-1159717ED6A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Open Sans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B6AFDE-B112-4D0F-80D4-C3A75EFD901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F22E37-FE79-4D8D-967F-5283043C6D2F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23D99D-1B7A-4899-BAC5-600B465EFFE7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2.png"/><Relationship Id="rId3" Type="http://schemas.openxmlformats.org/officeDocument/2006/relationships/image" Target="../media/image5.jpeg"/><Relationship Id="rId4" Type="http://schemas.openxmlformats.org/officeDocument/2006/relationships/image" Target="../media/image3.gif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2.png"/><Relationship Id="rId3" Type="http://schemas.openxmlformats.org/officeDocument/2006/relationships/image" Target="../media/image3.gif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72;p1"/>
          <p:cNvSpPr/>
          <p:nvPr/>
        </p:nvSpPr>
        <p:spPr>
          <a:xfrm>
            <a:off x="3692520" y="1739880"/>
            <a:ext cx="6120" cy="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" bIns="1440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31" name="Google Shape;73;p1" descr=""/>
          <p:cNvPicPr/>
          <p:nvPr/>
        </p:nvPicPr>
        <p:blipFill>
          <a:blip r:embed="rId2">
            <a:alphaModFix amt="24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74;p1"/>
          <p:cNvSpPr/>
          <p:nvPr/>
        </p:nvSpPr>
        <p:spPr>
          <a:xfrm>
            <a:off x="3812400" y="455040"/>
            <a:ext cx="4291200" cy="16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000" spc="-1" strike="noStrike">
                <a:solidFill>
                  <a:schemeClr val="lt1"/>
                </a:solidFill>
                <a:latin typeface="Arial"/>
                <a:ea typeface="Arial"/>
              </a:rPr>
              <a:t>Тела вращения</a:t>
            </a:r>
            <a:endParaRPr b="0" lang="ru-RU" sz="4000" spc="-1" strike="noStrike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000" spc="-1" strike="noStrike">
                <a:solidFill>
                  <a:schemeClr val="lt1"/>
                </a:solidFill>
                <a:latin typeface="Arial"/>
                <a:ea typeface="Arial"/>
              </a:rPr>
              <a:t>вокруг меня</a:t>
            </a:r>
            <a:endParaRPr b="0" lang="ru-RU" sz="4000" spc="-1" strike="noStrike">
              <a:solidFill>
                <a:srgbClr val="ffffff"/>
              </a:solidFill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pc="-1" strike="noStrike">
                <a:solidFill>
                  <a:schemeClr val="lt1"/>
                </a:solidFill>
                <a:latin typeface="Arial"/>
                <a:ea typeface="Arial"/>
              </a:rPr>
              <a:t>Автор: Мирон Артем Сергеевич</a:t>
            </a:r>
            <a:endParaRPr b="0" lang="ru-RU" sz="18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33" name="Google Shape;75;p1"/>
          <p:cNvSpPr/>
          <p:nvPr/>
        </p:nvSpPr>
        <p:spPr>
          <a:xfrm>
            <a:off x="3897360" y="2743200"/>
            <a:ext cx="4374720" cy="20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250" spc="-1" strike="noStrike">
                <a:solidFill>
                  <a:schemeClr val="lt1"/>
                </a:solidFill>
                <a:latin typeface="Inter Medium"/>
                <a:ea typeface="Inter Medium"/>
              </a:rPr>
              <a:t>Пять лет назад я отправился с отцом на пруд в Николо-Угрешнском моныстыре в городе Дзержинский. Это было особенное воспоминание, когда мы вместе наслаждались тихой красотой природы и покормили уток на берегу спокойного водоема.</a:t>
            </a:r>
            <a:endParaRPr b="0" lang="ru-RU" sz="125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34" name="Google Shape;76;p1" descr="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81;p2"/>
          <p:cNvSpPr/>
          <p:nvPr/>
        </p:nvSpPr>
        <p:spPr>
          <a:xfrm>
            <a:off x="3692520" y="1739880"/>
            <a:ext cx="6120" cy="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" bIns="1440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36" name="Google Shape;82;p2" descr=""/>
          <p:cNvPicPr/>
          <p:nvPr/>
        </p:nvPicPr>
        <p:blipFill>
          <a:blip r:embed="rId2">
            <a:alphaModFix amt="24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37" name="Google Shape;83;p2"/>
          <p:cNvSpPr/>
          <p:nvPr/>
        </p:nvSpPr>
        <p:spPr>
          <a:xfrm rot="3600">
            <a:off x="3598920" y="964800"/>
            <a:ext cx="5399640" cy="7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ru" sz="3000" spc="-1" strike="noStrike">
                <a:solidFill>
                  <a:schemeClr val="lt1"/>
                </a:solidFill>
                <a:latin typeface="Petrona SemiBold"/>
                <a:ea typeface="Petrona SemiBold"/>
              </a:rPr>
              <a:t>Что мы увидели на пруде</a:t>
            </a:r>
            <a:endParaRPr b="0" lang="ru-RU" sz="30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38" name="Google Shape;84;p2" descr=""/>
          <p:cNvPicPr/>
          <p:nvPr/>
        </p:nvPicPr>
        <p:blipFill>
          <a:blip r:embed="rId3"/>
          <a:stretch/>
        </p:blipFill>
        <p:spPr>
          <a:xfrm>
            <a:off x="0" y="0"/>
            <a:ext cx="2894400" cy="514224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85;p2"/>
          <p:cNvSpPr/>
          <p:nvPr/>
        </p:nvSpPr>
        <p:spPr>
          <a:xfrm>
            <a:off x="3899520" y="3314160"/>
            <a:ext cx="29754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rgbClr val="ffffff"/>
                </a:solidFill>
                <a:latin typeface="Petrona"/>
                <a:ea typeface="Petrona"/>
              </a:rPr>
              <a:t>Я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0" name="Google Shape;86;p2"/>
          <p:cNvSpPr/>
          <p:nvPr/>
        </p:nvSpPr>
        <p:spPr>
          <a:xfrm>
            <a:off x="3899520" y="3913200"/>
            <a:ext cx="451728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rgbClr val="ffffff"/>
                </a:solidFill>
                <a:latin typeface="Inter"/>
                <a:ea typeface="Inter"/>
              </a:rPr>
              <a:t>Я с нетерпением ждал этой поездки, чтобы провести время с отцом на свежем воздухе.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1" name="Google Shape;87;p2"/>
          <p:cNvSpPr/>
          <p:nvPr/>
        </p:nvSpPr>
        <p:spPr>
          <a:xfrm>
            <a:off x="3899520" y="1690920"/>
            <a:ext cx="29754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rgbClr val="ffffff"/>
                </a:solidFill>
                <a:latin typeface="Petrona"/>
                <a:ea typeface="Petrona"/>
              </a:rPr>
              <a:t>Мой отец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2" name="Google Shape;88;p2"/>
          <p:cNvSpPr/>
          <p:nvPr/>
        </p:nvSpPr>
        <p:spPr>
          <a:xfrm>
            <a:off x="3899520" y="2144160"/>
            <a:ext cx="490464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rgbClr val="ffffff"/>
                </a:solidFill>
                <a:latin typeface="Inter"/>
                <a:ea typeface="Inter"/>
              </a:rPr>
              <a:t>Мой отец был любителем природы и всегда с радостью ходил со мной на прогулки к красивым местам.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43" name="Google Shape;89;p2" descr=""/>
          <p:cNvPicPr/>
          <p:nvPr/>
        </p:nvPicPr>
        <p:blipFill>
          <a:blip r:embed="rId4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94;p3"/>
          <p:cNvSpPr/>
          <p:nvPr/>
        </p:nvSpPr>
        <p:spPr>
          <a:xfrm>
            <a:off x="3692520" y="1739880"/>
            <a:ext cx="6120" cy="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" bIns="1440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45" name="Google Shape;95;p3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96;p3"/>
          <p:cNvSpPr/>
          <p:nvPr/>
        </p:nvSpPr>
        <p:spPr>
          <a:xfrm>
            <a:off x="3692520" y="1113840"/>
            <a:ext cx="4674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25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chemeClr val="lt1"/>
                </a:solidFill>
                <a:latin typeface="Petrona"/>
                <a:ea typeface="Petrona"/>
              </a:rPr>
              <a:t>Когда это происходило</a:t>
            </a:r>
            <a:endParaRPr b="0" lang="ru-RU" sz="3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7" name="Google Shape;97;p3"/>
          <p:cNvSpPr/>
          <p:nvPr/>
        </p:nvSpPr>
        <p:spPr>
          <a:xfrm>
            <a:off x="3897360" y="2743200"/>
            <a:ext cx="437472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8" name="Google Shape;98;p3"/>
          <p:cNvSpPr/>
          <p:nvPr/>
        </p:nvSpPr>
        <p:spPr>
          <a:xfrm>
            <a:off x="3897360" y="2387520"/>
            <a:ext cx="488088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rgbClr val="ffffff"/>
                </a:solidFill>
                <a:latin typeface="Inter"/>
                <a:ea typeface="Inter"/>
              </a:rPr>
              <a:t>Мы всегда заходили в магазин в монастыре за батоном хлеба, чтобы покормить уток, плавающих по пруду.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9" name="Google Shape;99;p3"/>
          <p:cNvSpPr/>
          <p:nvPr/>
        </p:nvSpPr>
        <p:spPr>
          <a:xfrm>
            <a:off x="3915720" y="3536280"/>
            <a:ext cx="469080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rgbClr val="ffffff"/>
                </a:solidFill>
                <a:latin typeface="Inter"/>
                <a:ea typeface="Inter"/>
              </a:rPr>
              <a:t>Мы аккуратно бросали кусочки хлеба в воду, наблюдая, как утки со смешными движениями собирали их.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50" name="Google Shape;100;p3" descr="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105;p4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106;p4"/>
          <p:cNvSpPr/>
          <p:nvPr/>
        </p:nvSpPr>
        <p:spPr>
          <a:xfrm>
            <a:off x="3692520" y="1739880"/>
            <a:ext cx="6120" cy="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" bIns="1440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3" name="Google Shape;107;p4"/>
          <p:cNvSpPr/>
          <p:nvPr/>
        </p:nvSpPr>
        <p:spPr>
          <a:xfrm>
            <a:off x="3817440" y="417960"/>
            <a:ext cx="4070520" cy="7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chemeClr val="lt1"/>
                </a:solidFill>
                <a:latin typeface="Petrona"/>
                <a:ea typeface="Petrona"/>
              </a:rPr>
              <a:t>Как мы кормили уток</a:t>
            </a:r>
            <a:endParaRPr b="0" lang="ru-RU" sz="3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4" name="Google Shape;108;p4"/>
          <p:cNvSpPr/>
          <p:nvPr/>
        </p:nvSpPr>
        <p:spPr>
          <a:xfrm>
            <a:off x="1326600" y="2280960"/>
            <a:ext cx="29754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chemeClr val="lt1"/>
                </a:solidFill>
                <a:latin typeface="Petrona"/>
                <a:ea typeface="Petrona"/>
              </a:rPr>
              <a:t>Утки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5" name="Google Shape;109;p4"/>
          <p:cNvSpPr/>
          <p:nvPr/>
        </p:nvSpPr>
        <p:spPr>
          <a:xfrm>
            <a:off x="1387440" y="2788920"/>
            <a:ext cx="360684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chemeClr val="lt1"/>
                </a:solidFill>
                <a:latin typeface="Inter"/>
                <a:ea typeface="Inter"/>
              </a:rPr>
              <a:t>Мы принесли с собой кусочки хлеба, чтобы покормить уток, плавающих по озеру.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6" name="Google Shape;110;p4"/>
          <p:cNvSpPr/>
          <p:nvPr/>
        </p:nvSpPr>
        <p:spPr>
          <a:xfrm>
            <a:off x="5274720" y="2280960"/>
            <a:ext cx="29754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chemeClr val="lt1"/>
                </a:solidFill>
                <a:latin typeface="Petrona"/>
                <a:ea typeface="Petrona"/>
              </a:rPr>
              <a:t>Хлеб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7" name="Google Shape;111;p4"/>
          <p:cNvSpPr/>
          <p:nvPr/>
        </p:nvSpPr>
        <p:spPr>
          <a:xfrm>
            <a:off x="5274720" y="2788920"/>
            <a:ext cx="360684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chemeClr val="lt1"/>
                </a:solidFill>
                <a:latin typeface="Inter"/>
                <a:ea typeface="Inter"/>
              </a:rPr>
              <a:t>Мы аккуратно бросали кусочки хлеба в воду, наблюдая, как утки со смешными движениями собирали их.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58" name="Google Shape;112;p4" descr="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113;p4" descr=""/>
          <p:cNvPicPr/>
          <p:nvPr/>
        </p:nvPicPr>
        <p:blipFill>
          <a:blip r:embed="rId4"/>
          <a:stretch/>
        </p:blipFill>
        <p:spPr>
          <a:xfrm>
            <a:off x="2882160" y="4149720"/>
            <a:ext cx="1453680" cy="97092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114;p4" descr=""/>
          <p:cNvPicPr/>
          <p:nvPr/>
        </p:nvPicPr>
        <p:blipFill>
          <a:blip r:embed="rId5"/>
          <a:stretch/>
        </p:blipFill>
        <p:spPr>
          <a:xfrm>
            <a:off x="3340080" y="4341240"/>
            <a:ext cx="475560" cy="25200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115;p4" descr=""/>
          <p:cNvPicPr/>
          <p:nvPr/>
        </p:nvPicPr>
        <p:blipFill>
          <a:blip r:embed="rId6"/>
          <a:stretch/>
        </p:blipFill>
        <p:spPr>
          <a:xfrm>
            <a:off x="3788640" y="4149720"/>
            <a:ext cx="537480" cy="529560"/>
          </a:xfrm>
          <a:prstGeom prst="rect">
            <a:avLst/>
          </a:prstGeom>
          <a:ln w="0">
            <a:noFill/>
          </a:ln>
        </p:spPr>
      </p:pic>
      <p:sp>
        <p:nvSpPr>
          <p:cNvPr id="62" name="Google Shape;109;p 1"/>
          <p:cNvSpPr/>
          <p:nvPr/>
        </p:nvSpPr>
        <p:spPr>
          <a:xfrm>
            <a:off x="4336200" y="4149720"/>
            <a:ext cx="179964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chemeClr val="lt1"/>
                </a:solidFill>
                <a:latin typeface="Inter"/>
                <a:ea typeface="Inter"/>
              </a:rPr>
              <a:t>- Утка накормлена!</a:t>
            </a:r>
            <a:endParaRPr b="0" lang="ru-RU" sz="1300" spc="-1" strike="noStrike">
              <a:solidFill>
                <a:srgbClr val="ffffff"/>
              </a:solidFill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" dur="249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mph" presetID="8" repeatCount="1000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1"/>
                            </p:stCondLst>
                            <p:childTnLst>
                              <p:par>
                                <p:cTn id="22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20;p5"/>
          <p:cNvSpPr/>
          <p:nvPr/>
        </p:nvSpPr>
        <p:spPr>
          <a:xfrm>
            <a:off x="3692520" y="1739880"/>
            <a:ext cx="6120" cy="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4400" bIns="1440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64" name="Google Shape;121;p5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122;p5"/>
          <p:cNvSpPr/>
          <p:nvPr/>
        </p:nvSpPr>
        <p:spPr>
          <a:xfrm>
            <a:off x="3897360" y="2743200"/>
            <a:ext cx="437472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6" name="Google Shape;123;p5"/>
          <p:cNvSpPr/>
          <p:nvPr/>
        </p:nvSpPr>
        <p:spPr>
          <a:xfrm>
            <a:off x="3630600" y="829800"/>
            <a:ext cx="333216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chemeClr val="lt1"/>
                </a:solidFill>
                <a:latin typeface="Petrona"/>
                <a:ea typeface="Petrona"/>
              </a:rPr>
              <a:t>Мои впечатления</a:t>
            </a:r>
            <a:endParaRPr b="0" lang="ru-RU" sz="3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7" name="Google Shape;124;p5"/>
          <p:cNvSpPr/>
          <p:nvPr/>
        </p:nvSpPr>
        <p:spPr>
          <a:xfrm>
            <a:off x="4731480" y="2531160"/>
            <a:ext cx="26496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chemeClr val="lt1"/>
                </a:solidFill>
                <a:latin typeface="Petrona"/>
                <a:ea typeface="Petrona"/>
              </a:rPr>
              <a:t>Умиротворение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8" name="Google Shape;125;p5"/>
          <p:cNvSpPr/>
          <p:nvPr/>
        </p:nvSpPr>
        <p:spPr>
          <a:xfrm>
            <a:off x="4771080" y="3039480"/>
            <a:ext cx="366660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chemeClr val="lt1"/>
                </a:solidFill>
                <a:latin typeface="Inter"/>
                <a:ea typeface="Inter"/>
              </a:rPr>
              <a:t>Прогулка по пруду подарила мне чувство глубокого умиротворения и гармонии с природой.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69" name="Google Shape;126;p5"/>
          <p:cNvSpPr/>
          <p:nvPr/>
        </p:nvSpPr>
        <p:spPr>
          <a:xfrm>
            <a:off x="704880" y="2531160"/>
            <a:ext cx="23940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1" lang="ru" sz="2000" spc="-1" strike="noStrike">
                <a:solidFill>
                  <a:schemeClr val="lt1"/>
                </a:solidFill>
                <a:latin typeface="Petrona"/>
                <a:ea typeface="Petrona"/>
              </a:rPr>
              <a:t>Радость</a:t>
            </a:r>
            <a:endParaRPr b="0" lang="ru-RU" sz="20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70" name="Google Shape;127;p5"/>
          <p:cNvSpPr/>
          <p:nvPr/>
        </p:nvSpPr>
        <p:spPr>
          <a:xfrm>
            <a:off x="704880" y="3023280"/>
            <a:ext cx="340992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2000"/>
              </a:lnSpc>
              <a:tabLst>
                <a:tab algn="l" pos="0"/>
              </a:tabLst>
            </a:pPr>
            <a:r>
              <a:rPr b="0" lang="ru" sz="1450" spc="-1" strike="noStrike">
                <a:solidFill>
                  <a:schemeClr val="lt1"/>
                </a:solidFill>
                <a:latin typeface="Inter"/>
                <a:ea typeface="Inter"/>
              </a:rPr>
              <a:t>Я испытывал искреннюю радость от возможности провести время с отцом на свежем воздухе.</a:t>
            </a:r>
            <a:endParaRPr b="0" lang="ru-RU" sz="145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71" name="Google Shape;128;p5" descr="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p="http://schemas.openxmlformats.org/presentationml/2006/main" xmlns:a="http://schemas.openxmlformats.org/drawing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72" name="Google Shape;133;p6"/>
          <p:cNvPicPr/>
          <p:nvPr/>
        </p:nvPicPr>
        <p:blipFill>
          <a:blip r:embed="rId1"/>
          <a:srcRect b="325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descr="" id="73" name="Google Shape;134;p6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60000" y="360000"/>
            <a:ext cx="6480000" cy="3240000"/>
          </a:xfrm>
          <a:prstGeom prst="rect">
            <a:avLst/>
          </a:prstGeom>
          <a:noFill/>
          <a:ln w="0">
            <a:noFill/>
          </a:ln>
        </p:spPr>
        <p:txBody>
          <a:bodyPr anchor="ctr" bIns="91440" lIns="91440" rIns="91440" tIns="91440">
            <a:normAutofit/>
          </a:bodyPr>
          <a:p>
            <a:pPr algn="ctr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pc="-1" strike="noStrike" sz="3600">
                <a:solidFill>
                  <a:schemeClr val="lt1"/>
                </a:solidFill>
                <a:latin typeface="Arial"/>
                <a:ea typeface="Arial"/>
              </a:rPr>
              <a:t>Заключение:</a:t>
            </a:r>
            <a:br>
              <a:rPr sz="3600"/>
            </a:br>
            <a:r>
              <a:rPr b="0" lang="ru" spc="-1" strike="noStrike" sz="2800">
                <a:solidFill>
                  <a:schemeClr val="lt1"/>
                </a:solidFill>
                <a:latin typeface="Arial"/>
                <a:ea typeface="Arial"/>
              </a:rPr>
              <a:t>У меня с городом тёплые воспоминание, которые приносят мне хорошее настроение снова и снова.</a:t>
            </a:r>
            <a:endParaRPr b="0" lang="ru-RU" spc="-1" strike="noStrike" sz="280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descr="" id="75" name="Google Shape;136;p6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2000" spd="slow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24480"/>
            <a:ext cx="9143640" cy="6095160"/>
          </a:xfrm>
          <a:prstGeom prst="rect">
            <a:avLst/>
          </a:prstGeom>
          <a:ln w="0">
            <a:noFill/>
          </a:ln>
        </p:spPr>
      </p:pic>
      <p:pic>
        <p:nvPicPr>
          <p:cNvPr id="77" name="Google Shape;134;p 2" descr=""/>
          <p:cNvPicPr/>
          <p:nvPr/>
        </p:nvPicPr>
        <p:blipFill>
          <a:blip r:embed="rId2">
            <a:alphaModFix amt="40000"/>
          </a:blip>
          <a:stretch/>
        </p:blipFill>
        <p:spPr>
          <a:xfrm>
            <a:off x="1080" y="24480"/>
            <a:ext cx="9142560" cy="514224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040" cy="84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3600" spc="-1" strike="noStrike">
                <a:solidFill>
                  <a:schemeClr val="lt1"/>
                </a:solidFill>
                <a:latin typeface="Arial"/>
                <a:ea typeface="Arial"/>
              </a:rPr>
              <a:t>Спасибо за внимание!</a:t>
            </a:r>
            <a:endParaRPr b="0" lang="ru-RU" sz="3600" spc="-1" strike="noStrike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79" name="Google Shape;136;p 2" descr=""/>
          <p:cNvPicPr/>
          <p:nvPr/>
        </p:nvPicPr>
        <p:blipFill>
          <a:blip r:embed="rId3"/>
          <a:stretch/>
        </p:blipFill>
        <p:spPr>
          <a:xfrm>
            <a:off x="293400" y="4320720"/>
            <a:ext cx="821520" cy="82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LibreOffice/24.2.4.1$Linux_X86_64 LibreOffice_project/420$Build-1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2024-10-21T09:41:31Z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16879717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S10.3.0</vt:lpwstr>
  </property>
</Properties>
</file>